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6" r:id="rId4"/>
    <p:sldId id="257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4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9D76-0941-4CFC-8725-92C8C2550628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C347-7046-4C6D-868F-AA034ABC5A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3934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9D76-0941-4CFC-8725-92C8C2550628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C347-7046-4C6D-868F-AA034ABC5A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411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9D76-0941-4CFC-8725-92C8C2550628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C347-7046-4C6D-868F-AA034ABC5A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6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9D76-0941-4CFC-8725-92C8C2550628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C347-7046-4C6D-868F-AA034ABC5A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400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9D76-0941-4CFC-8725-92C8C2550628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C347-7046-4C6D-868F-AA034ABC5A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600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9D76-0941-4CFC-8725-92C8C2550628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C347-7046-4C6D-868F-AA034ABC5A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4401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9D76-0941-4CFC-8725-92C8C2550628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C347-7046-4C6D-868F-AA034ABC5A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7281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9D76-0941-4CFC-8725-92C8C2550628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C347-7046-4C6D-868F-AA034ABC5A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629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9D76-0941-4CFC-8725-92C8C2550628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C347-7046-4C6D-868F-AA034ABC5A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3929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9D76-0941-4CFC-8725-92C8C2550628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C347-7046-4C6D-868F-AA034ABC5A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7367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9D76-0941-4CFC-8725-92C8C2550628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C347-7046-4C6D-868F-AA034ABC5A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154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39D76-0941-4CFC-8725-92C8C2550628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BC347-7046-4C6D-868F-AA034ABC5A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865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/>
              <a:t>나의 뇌를 알면 세상이 보인다</a:t>
            </a:r>
            <a:r>
              <a:rPr lang="en-US" altLang="ko-KR" sz="4000" dirty="0" smtClean="0"/>
              <a:t>. 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국제 뇌 교육 종합 대학원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 smtClean="0"/>
              <a:t>   </a:t>
            </a:r>
            <a:r>
              <a:rPr lang="ko-KR" altLang="en-US" sz="1800" dirty="0" smtClean="0"/>
              <a:t>지구경영학과 홍익 정치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사상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문화 전공 석사</a:t>
            </a:r>
            <a:endParaRPr lang="en-US" altLang="ko-KR" sz="1800" dirty="0"/>
          </a:p>
          <a:p>
            <a:r>
              <a:rPr lang="ko-KR" altLang="en-US" sz="1800" dirty="0" smtClean="0"/>
              <a:t>안양시 장애인 인권 지킴이</a:t>
            </a:r>
            <a:endParaRPr lang="en-US" altLang="ko-KR" sz="1800" dirty="0" smtClean="0"/>
          </a:p>
          <a:p>
            <a:r>
              <a:rPr lang="ko-KR" altLang="en-US" sz="1800" dirty="0" smtClean="0"/>
              <a:t>행복 전문가</a:t>
            </a:r>
            <a:endParaRPr lang="en-US" altLang="ko-KR" sz="1800" dirty="0" smtClean="0"/>
          </a:p>
          <a:p>
            <a:r>
              <a:rPr lang="en-US" altLang="ko-KR" sz="1800" dirty="0" smtClean="0"/>
              <a:t>DKMA </a:t>
            </a:r>
            <a:r>
              <a:rPr lang="ko-KR" altLang="en-US" sz="1800" dirty="0" smtClean="0"/>
              <a:t>장애인 모델</a:t>
            </a:r>
            <a:endParaRPr lang="en-US" altLang="ko-KR" sz="1800" dirty="0" smtClean="0"/>
          </a:p>
          <a:p>
            <a:r>
              <a:rPr lang="ko-KR" altLang="en-US" sz="1800" dirty="0" smtClean="0"/>
              <a:t>전국 청년 위원회 자문위원</a:t>
            </a:r>
            <a:endParaRPr lang="en-US" altLang="ko-KR" sz="1800" dirty="0" smtClean="0"/>
          </a:p>
          <a:p>
            <a:r>
              <a:rPr lang="ko-KR" altLang="en-US" sz="1800" dirty="0" smtClean="0"/>
              <a:t>경기도 청년 위원회 자문위원</a:t>
            </a:r>
            <a:endParaRPr lang="en-US" altLang="ko-KR" sz="1800" dirty="0" smtClean="0"/>
          </a:p>
          <a:p>
            <a:r>
              <a:rPr lang="ko-KR" altLang="en-US" sz="1800" dirty="0" smtClean="0"/>
              <a:t>前 혁신 위원회 위원</a:t>
            </a:r>
            <a:endParaRPr lang="en-US" altLang="ko-KR" sz="1800" dirty="0" smtClean="0"/>
          </a:p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46876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571" y="1557571"/>
            <a:ext cx="4942857" cy="37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98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103"/>
            <a:ext cx="9144000" cy="664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05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523" y="1881381"/>
            <a:ext cx="3180953" cy="30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980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762" y="1743285"/>
            <a:ext cx="4190476" cy="3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980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904" y="657571"/>
            <a:ext cx="4476191" cy="554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980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212" y="1819275"/>
            <a:ext cx="4219575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980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42</Words>
  <Application>Microsoft Office PowerPoint</Application>
  <PresentationFormat>화면 슬라이드 쇼(4:3)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나의 뇌를 알면 세상이 보인다.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나의 뇌를 알면 세상이 보인다.</dc:title>
  <dc:creator>user</dc:creator>
  <cp:lastModifiedBy>user</cp:lastModifiedBy>
  <cp:revision>2</cp:revision>
  <dcterms:created xsi:type="dcterms:W3CDTF">2023-06-23T23:39:04Z</dcterms:created>
  <dcterms:modified xsi:type="dcterms:W3CDTF">2023-06-24T01:57:42Z</dcterms:modified>
</cp:coreProperties>
</file>