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5" r:id="rId9"/>
    <p:sldId id="268" r:id="rId10"/>
    <p:sldId id="266" r:id="rId11"/>
    <p:sldId id="267" r:id="rId12"/>
    <p:sldId id="269" r:id="rId1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5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D36C1-143C-4081-A6E5-2573E2DF1C7C}" type="datetimeFigureOut">
              <a:rPr lang="ko-KR" altLang="en-US" smtClean="0"/>
              <a:t>2023-09-02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EDB6-2DCE-4269-A847-D16CDE364F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6456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D36C1-143C-4081-A6E5-2573E2DF1C7C}" type="datetimeFigureOut">
              <a:rPr lang="ko-KR" altLang="en-US" smtClean="0"/>
              <a:t>2023-09-02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EDB6-2DCE-4269-A847-D16CDE364F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8688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D36C1-143C-4081-A6E5-2573E2DF1C7C}" type="datetimeFigureOut">
              <a:rPr lang="ko-KR" altLang="en-US" smtClean="0"/>
              <a:t>2023-09-02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EDB6-2DCE-4269-A847-D16CDE364F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3784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D36C1-143C-4081-A6E5-2573E2DF1C7C}" type="datetimeFigureOut">
              <a:rPr lang="ko-KR" altLang="en-US" smtClean="0"/>
              <a:t>2023-09-02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EDB6-2DCE-4269-A847-D16CDE364F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9016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D36C1-143C-4081-A6E5-2573E2DF1C7C}" type="datetimeFigureOut">
              <a:rPr lang="ko-KR" altLang="en-US" smtClean="0"/>
              <a:t>2023-09-02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EDB6-2DCE-4269-A847-D16CDE364F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2237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D36C1-143C-4081-A6E5-2573E2DF1C7C}" type="datetimeFigureOut">
              <a:rPr lang="ko-KR" altLang="en-US" smtClean="0"/>
              <a:t>2023-09-02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EDB6-2DCE-4269-A847-D16CDE364F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923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D36C1-143C-4081-A6E5-2573E2DF1C7C}" type="datetimeFigureOut">
              <a:rPr lang="ko-KR" altLang="en-US" smtClean="0"/>
              <a:t>2023-09-02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EDB6-2DCE-4269-A847-D16CDE364F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8598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D36C1-143C-4081-A6E5-2573E2DF1C7C}" type="datetimeFigureOut">
              <a:rPr lang="ko-KR" altLang="en-US" smtClean="0"/>
              <a:t>2023-09-02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EDB6-2DCE-4269-A847-D16CDE364F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1585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D36C1-143C-4081-A6E5-2573E2DF1C7C}" type="datetimeFigureOut">
              <a:rPr lang="ko-KR" altLang="en-US" smtClean="0"/>
              <a:t>2023-09-02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EDB6-2DCE-4269-A847-D16CDE364F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3323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D36C1-143C-4081-A6E5-2573E2DF1C7C}" type="datetimeFigureOut">
              <a:rPr lang="ko-KR" altLang="en-US" smtClean="0"/>
              <a:t>2023-09-02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EDB6-2DCE-4269-A847-D16CDE364F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7386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D36C1-143C-4081-A6E5-2573E2DF1C7C}" type="datetimeFigureOut">
              <a:rPr lang="ko-KR" altLang="en-US" smtClean="0"/>
              <a:t>2023-09-02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EDB6-2DCE-4269-A847-D16CDE364F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1964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D36C1-143C-4081-A6E5-2573E2DF1C7C}" type="datetimeFigureOut">
              <a:rPr lang="ko-KR" altLang="en-US" smtClean="0"/>
              <a:t>2023-09-02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CEDB6-2DCE-4269-A847-D16CDE364F5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3140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39552" y="764704"/>
            <a:ext cx="7772400" cy="1470025"/>
          </a:xfrm>
        </p:spPr>
        <p:txBody>
          <a:bodyPr/>
          <a:lstStyle/>
          <a:p>
            <a:r>
              <a:rPr lang="ko-KR" altLang="en-US" dirty="0" smtClean="0"/>
              <a:t>초 </a:t>
            </a:r>
            <a:r>
              <a:rPr lang="ko-KR" altLang="en-US" dirty="0" err="1" smtClean="0"/>
              <a:t>저출생</a:t>
            </a:r>
            <a:r>
              <a:rPr lang="ko-KR" altLang="en-US" dirty="0" smtClean="0"/>
              <a:t> 초 고령화 승화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411760" y="3068960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ko-KR" altLang="en-US" sz="1000" dirty="0" smtClean="0"/>
              <a:t>국제 뇌 교육 종합 대학원 대학교 지구경영학과 홍익 정치</a:t>
            </a:r>
            <a:r>
              <a:rPr lang="en-US" altLang="ko-KR" sz="1000" dirty="0" smtClean="0"/>
              <a:t>/</a:t>
            </a:r>
            <a:r>
              <a:rPr lang="ko-KR" altLang="en-US" sz="1000" dirty="0" smtClean="0"/>
              <a:t>사상</a:t>
            </a:r>
            <a:r>
              <a:rPr lang="en-US" altLang="ko-KR" sz="1000" dirty="0" smtClean="0"/>
              <a:t>/</a:t>
            </a:r>
            <a:r>
              <a:rPr lang="ko-KR" altLang="en-US" sz="1000" dirty="0" smtClean="0"/>
              <a:t>문화 전공 석사</a:t>
            </a:r>
            <a:endParaRPr lang="en-US" altLang="ko-KR" sz="1000" dirty="0"/>
          </a:p>
          <a:p>
            <a:pPr algn="r"/>
            <a:r>
              <a:rPr lang="ko-KR" altLang="en-US" sz="1000" dirty="0" smtClean="0"/>
              <a:t>더불어 민주당 전국</a:t>
            </a:r>
            <a:r>
              <a:rPr lang="en-US" altLang="ko-KR" sz="1000" dirty="0" smtClean="0"/>
              <a:t>, </a:t>
            </a:r>
            <a:r>
              <a:rPr lang="ko-KR" altLang="en-US" sz="1000" dirty="0" smtClean="0"/>
              <a:t>경기도당 청년 위원회 자문 위원</a:t>
            </a:r>
            <a:endParaRPr lang="en-US" altLang="ko-KR" sz="1000" dirty="0" smtClean="0"/>
          </a:p>
          <a:p>
            <a:pPr algn="r"/>
            <a:r>
              <a:rPr lang="ko-KR" altLang="en-US" sz="1000" dirty="0" smtClean="0"/>
              <a:t>더불어 민주당 혁신 위원회 운영위원</a:t>
            </a:r>
            <a:endParaRPr lang="en-US" altLang="ko-KR" sz="1000" dirty="0" smtClean="0"/>
          </a:p>
          <a:p>
            <a:pPr algn="r"/>
            <a:r>
              <a:rPr lang="ko-KR" altLang="en-US" sz="1000" dirty="0" smtClean="0"/>
              <a:t>더불어 민주당 안양시 만안구 지역 위원회 지역 대의원</a:t>
            </a:r>
            <a:endParaRPr lang="en-US" altLang="ko-KR" sz="1000" dirty="0" smtClean="0"/>
          </a:p>
          <a:p>
            <a:pPr algn="r"/>
            <a:r>
              <a:rPr lang="ko-KR" altLang="en-US" sz="1000" dirty="0" smtClean="0"/>
              <a:t>행복 전문가 수료</a:t>
            </a:r>
            <a:endParaRPr lang="en-US" altLang="ko-KR" sz="1000" dirty="0" smtClean="0"/>
          </a:p>
          <a:p>
            <a:pPr algn="r"/>
            <a:r>
              <a:rPr lang="ko-KR" altLang="en-US" sz="1000" dirty="0" smtClean="0"/>
              <a:t>인권 지킴이 류호상</a:t>
            </a:r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217632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11560" y="1052736"/>
            <a:ext cx="7755649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/>
            <a:endParaRPr lang="ko-KR" altLang="en-US" dirty="0"/>
          </a:p>
          <a:p>
            <a:pPr fontAlgn="base"/>
            <a:r>
              <a:rPr lang="en-US" altLang="ko-KR" dirty="0" smtClean="0"/>
              <a:t>* </a:t>
            </a:r>
            <a:r>
              <a:rPr lang="ko-KR" altLang="en-US" dirty="0" smtClean="0"/>
              <a:t>인체 </a:t>
            </a:r>
            <a:r>
              <a:rPr lang="en-US" altLang="ko-KR" dirty="0" smtClean="0"/>
              <a:t>DNA</a:t>
            </a:r>
            <a:endParaRPr lang="en-US" altLang="ko-KR" dirty="0"/>
          </a:p>
          <a:p>
            <a:pPr fontAlgn="base"/>
            <a:r>
              <a:rPr lang="ko-KR" altLang="en-US" dirty="0" smtClean="0"/>
              <a:t>여성 </a:t>
            </a:r>
            <a:r>
              <a:rPr lang="en-US" altLang="ko-KR" dirty="0" smtClean="0"/>
              <a:t>2</a:t>
            </a:r>
            <a:r>
              <a:rPr lang="ko-KR" altLang="en-US" dirty="0" smtClean="0"/>
              <a:t>차 성징 때 생리통 유발하는 </a:t>
            </a:r>
            <a:r>
              <a:rPr lang="ko-KR" altLang="en-US" dirty="0" err="1" smtClean="0"/>
              <a:t>텔로머라아제와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pPr lvl="0" fontAlgn="base"/>
            <a:r>
              <a:rPr lang="ko-KR" altLang="en-US" dirty="0" smtClean="0"/>
              <a:t>남성 정액 성분 중 </a:t>
            </a:r>
            <a:r>
              <a:rPr lang="ko-KR" altLang="en-US" dirty="0" err="1" smtClean="0"/>
              <a:t>스페르미딘의</a:t>
            </a:r>
            <a:r>
              <a:rPr lang="ko-KR" altLang="en-US" dirty="0" smtClean="0"/>
              <a:t> </a:t>
            </a:r>
            <a:r>
              <a:rPr lang="ko-KR" altLang="en-US" dirty="0"/>
              <a:t>융합은 </a:t>
            </a:r>
            <a:r>
              <a:rPr lang="ko-KR" altLang="en-US" dirty="0" err="1"/>
              <a:t>텔로미어</a:t>
            </a:r>
            <a:r>
              <a:rPr lang="ko-KR" altLang="en-US" dirty="0"/>
              <a:t> 말단 길이에 </a:t>
            </a:r>
            <a:r>
              <a:rPr lang="ko-KR" altLang="en-US" dirty="0" smtClean="0"/>
              <a:t>영향</a:t>
            </a:r>
            <a:r>
              <a:rPr lang="en-US" altLang="ko-KR" dirty="0" smtClean="0"/>
              <a:t>(</a:t>
            </a:r>
            <a:r>
              <a:rPr lang="ko-KR" altLang="en-US" dirty="0" smtClean="0"/>
              <a:t>장수</a:t>
            </a:r>
            <a:r>
              <a:rPr lang="en-US" altLang="ko-KR" dirty="0" smtClean="0"/>
              <a:t>)</a:t>
            </a:r>
          </a:p>
          <a:p>
            <a:pPr lvl="0" fontAlgn="base"/>
            <a:endParaRPr lang="en-US" altLang="ko-KR" dirty="0" smtClean="0"/>
          </a:p>
          <a:p>
            <a:pPr lvl="0" fontAlgn="base"/>
            <a:r>
              <a:rPr lang="ko-KR" altLang="en-US" dirty="0" smtClean="0"/>
              <a:t>남성의 체액 성분 </a:t>
            </a:r>
            <a:r>
              <a:rPr lang="en-US" altLang="ko-KR" dirty="0" smtClean="0"/>
              <a:t>– </a:t>
            </a:r>
            <a:r>
              <a:rPr lang="ko-KR" altLang="en-US" dirty="0" smtClean="0"/>
              <a:t>단백질</a:t>
            </a:r>
            <a:endParaRPr lang="en-US" altLang="ko-KR" dirty="0" smtClean="0"/>
          </a:p>
          <a:p>
            <a:pPr lvl="0" fontAlgn="base"/>
            <a:endParaRPr lang="ko-KR" altLang="en-US" dirty="0"/>
          </a:p>
          <a:p>
            <a:pPr lvl="0" fontAlgn="base"/>
            <a:r>
              <a:rPr lang="en-US" altLang="ko-KR" dirty="0" smtClean="0"/>
              <a:t>* </a:t>
            </a:r>
            <a:r>
              <a:rPr lang="ko-KR" altLang="en-US" dirty="0" smtClean="0"/>
              <a:t>물가 </a:t>
            </a:r>
            <a:r>
              <a:rPr lang="ko-KR" altLang="en-US" dirty="0"/>
              <a:t>인상 </a:t>
            </a:r>
            <a:r>
              <a:rPr lang="en-US" altLang="ko-KR" dirty="0"/>
              <a:t>= </a:t>
            </a:r>
            <a:r>
              <a:rPr lang="ko-KR" altLang="en-US" dirty="0"/>
              <a:t>유아용품</a:t>
            </a:r>
            <a:r>
              <a:rPr lang="en-US" altLang="ko-KR" dirty="0"/>
              <a:t>, </a:t>
            </a:r>
            <a:r>
              <a:rPr lang="ko-KR" altLang="en-US" dirty="0"/>
              <a:t>이유식 인상 </a:t>
            </a:r>
            <a:r>
              <a:rPr lang="en-US" altLang="ko-KR" dirty="0"/>
              <a:t>= </a:t>
            </a:r>
            <a:r>
              <a:rPr lang="ko-KR" altLang="en-US" dirty="0"/>
              <a:t>출산 지원금</a:t>
            </a:r>
            <a:r>
              <a:rPr lang="en-US" altLang="ko-KR" dirty="0"/>
              <a:t>, </a:t>
            </a:r>
            <a:r>
              <a:rPr lang="ko-KR" altLang="en-US" dirty="0"/>
              <a:t>양육비 </a:t>
            </a:r>
            <a:r>
              <a:rPr lang="ko-KR" altLang="en-US" dirty="0" smtClean="0"/>
              <a:t>인상</a:t>
            </a:r>
            <a:endParaRPr lang="en-US" altLang="ko-KR" dirty="0" smtClean="0"/>
          </a:p>
          <a:p>
            <a:pPr lvl="0" fontAlgn="base"/>
            <a:endParaRPr lang="en-US" altLang="ko-KR" dirty="0"/>
          </a:p>
          <a:p>
            <a:pPr lvl="0" fontAlgn="base"/>
            <a:r>
              <a:rPr lang="en-US" altLang="ko-KR" dirty="0" smtClean="0"/>
              <a:t>&lt;</a:t>
            </a:r>
            <a:r>
              <a:rPr lang="ko-KR" altLang="en-US" dirty="0" smtClean="0"/>
              <a:t>사람이 지속 가능 하여야 국가도 지속 가능하다</a:t>
            </a:r>
            <a:r>
              <a:rPr lang="en-US" altLang="ko-KR" dirty="0" smtClean="0"/>
              <a:t>.&gt;</a:t>
            </a:r>
          </a:p>
          <a:p>
            <a:pPr lvl="0" fontAlgn="base"/>
            <a:r>
              <a:rPr lang="en-US" altLang="ko-KR" dirty="0" smtClean="0"/>
              <a:t>&lt;</a:t>
            </a:r>
            <a:r>
              <a:rPr lang="ko-KR" altLang="en-US" dirty="0" smtClean="0"/>
              <a:t>사랑하면 아름다워진다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가 뇌 과학적으로 밝혀진 것이다</a:t>
            </a:r>
            <a:r>
              <a:rPr lang="en-US" altLang="ko-KR" dirty="0" smtClean="0"/>
              <a:t>.&gt;</a:t>
            </a:r>
          </a:p>
          <a:p>
            <a:pPr lvl="0" fontAlgn="base"/>
            <a:endParaRPr lang="en-US" altLang="ko-KR" dirty="0"/>
          </a:p>
          <a:p>
            <a:pPr lvl="0" fontAlgn="base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838452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81042" y="620688"/>
            <a:ext cx="8773556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/>
            <a:r>
              <a:rPr lang="ko-KR" altLang="en-US" dirty="0"/>
              <a:t>언론 개혁</a:t>
            </a:r>
          </a:p>
          <a:p>
            <a:pPr fontAlgn="base"/>
            <a:r>
              <a:rPr lang="ko-KR" altLang="en-US" dirty="0"/>
              <a:t>우리의 뇌는 </a:t>
            </a:r>
            <a:r>
              <a:rPr lang="ko-KR" altLang="en-US" dirty="0" err="1"/>
              <a:t>팩트와</a:t>
            </a:r>
            <a:r>
              <a:rPr lang="ko-KR" altLang="en-US" dirty="0"/>
              <a:t> 거짓을 구별 못함</a:t>
            </a:r>
            <a:r>
              <a:rPr lang="en-US" altLang="ko-KR" dirty="0"/>
              <a:t>. </a:t>
            </a:r>
            <a:r>
              <a:rPr lang="ko-KR" altLang="en-US" dirty="0"/>
              <a:t>그리하여 언론 조작 가능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endParaRPr lang="en-US" altLang="ko-KR" dirty="0" smtClean="0"/>
          </a:p>
          <a:p>
            <a:pPr fontAlgn="base"/>
            <a:r>
              <a:rPr lang="ko-KR" altLang="en-US" dirty="0" smtClean="0"/>
              <a:t>언론 </a:t>
            </a:r>
            <a:r>
              <a:rPr lang="ko-KR" altLang="en-US" dirty="0"/>
              <a:t>개혁 해결 방안 </a:t>
            </a:r>
          </a:p>
          <a:p>
            <a:pPr lvl="0" fontAlgn="base"/>
            <a:r>
              <a:rPr lang="en-US" altLang="ko-KR" dirty="0" smtClean="0"/>
              <a:t>-</a:t>
            </a:r>
            <a:r>
              <a:rPr lang="ko-KR" altLang="en-US" dirty="0" smtClean="0"/>
              <a:t>분명한 </a:t>
            </a:r>
            <a:r>
              <a:rPr lang="ko-KR" altLang="en-US" dirty="0"/>
              <a:t>출처 명시</a:t>
            </a:r>
            <a:r>
              <a:rPr lang="en-US" altLang="ko-KR" dirty="0"/>
              <a:t>. : </a:t>
            </a:r>
            <a:r>
              <a:rPr lang="ko-KR" altLang="en-US" dirty="0"/>
              <a:t>관계자에 따르면 </a:t>
            </a:r>
            <a:r>
              <a:rPr lang="en-US" altLang="ko-KR" dirty="0"/>
              <a:t>X, </a:t>
            </a:r>
            <a:r>
              <a:rPr lang="ko-KR" altLang="en-US" dirty="0"/>
              <a:t>홍보수석에 따르면 </a:t>
            </a:r>
            <a:r>
              <a:rPr lang="en-US" altLang="ko-KR" dirty="0"/>
              <a:t>O</a:t>
            </a:r>
            <a:endParaRPr lang="ko-KR" altLang="en-US" dirty="0"/>
          </a:p>
          <a:p>
            <a:pPr lvl="0" fontAlgn="base"/>
            <a:endParaRPr lang="en-US" altLang="ko-KR" dirty="0" smtClean="0"/>
          </a:p>
          <a:p>
            <a:pPr lvl="0" fontAlgn="base"/>
            <a:r>
              <a:rPr lang="en-US" altLang="ko-KR" dirty="0"/>
              <a:t>-</a:t>
            </a:r>
            <a:r>
              <a:rPr lang="ko-KR" altLang="en-US" dirty="0" smtClean="0"/>
              <a:t>대부분</a:t>
            </a:r>
            <a:r>
              <a:rPr lang="en-US" altLang="ko-KR" dirty="0"/>
              <a:t>/</a:t>
            </a:r>
            <a:r>
              <a:rPr lang="ko-KR" altLang="en-US" dirty="0"/>
              <a:t>일부 명시</a:t>
            </a:r>
          </a:p>
          <a:p>
            <a:pPr lvl="0" fontAlgn="base"/>
            <a:endParaRPr lang="en-US" altLang="ko-KR" dirty="0" smtClean="0"/>
          </a:p>
          <a:p>
            <a:pPr lvl="0" fontAlgn="base"/>
            <a:r>
              <a:rPr lang="en-US" altLang="ko-KR" dirty="0"/>
              <a:t>-</a:t>
            </a:r>
            <a:r>
              <a:rPr lang="ko-KR" altLang="en-US" dirty="0" smtClean="0"/>
              <a:t>우리가 </a:t>
            </a:r>
            <a:r>
              <a:rPr lang="ko-KR" altLang="en-US" dirty="0"/>
              <a:t>기자 </a:t>
            </a:r>
            <a:r>
              <a:rPr lang="en-US" altLang="ko-KR" dirty="0"/>
              <a:t>: </a:t>
            </a:r>
            <a:r>
              <a:rPr lang="ko-KR" altLang="en-US" dirty="0" err="1"/>
              <a:t>유튜버들이</a:t>
            </a:r>
            <a:r>
              <a:rPr lang="ko-KR" altLang="en-US" dirty="0"/>
              <a:t> 모여 협회 설립</a:t>
            </a:r>
            <a:r>
              <a:rPr lang="en-US" altLang="ko-KR" dirty="0"/>
              <a:t>. </a:t>
            </a:r>
            <a:endParaRPr lang="ko-KR" altLang="en-US" dirty="0"/>
          </a:p>
          <a:p>
            <a:pPr lvl="0" fontAlgn="base"/>
            <a:r>
              <a:rPr lang="ko-KR" altLang="en-US" dirty="0"/>
              <a:t>글 보다는 영상이 </a:t>
            </a:r>
            <a:r>
              <a:rPr lang="en-US" altLang="ko-KR" dirty="0"/>
              <a:t>98% </a:t>
            </a:r>
            <a:r>
              <a:rPr lang="ko-KR" altLang="en-US" dirty="0"/>
              <a:t>사실 </a:t>
            </a:r>
            <a:r>
              <a:rPr lang="en-US" altLang="ko-KR" dirty="0"/>
              <a:t>– </a:t>
            </a:r>
            <a:r>
              <a:rPr lang="ko-KR" altLang="en-US" dirty="0"/>
              <a:t>사실이 모이고 모여 진실이 됨 </a:t>
            </a:r>
          </a:p>
          <a:p>
            <a:pPr lvl="0" fontAlgn="base"/>
            <a:r>
              <a:rPr lang="ko-KR" altLang="en-US" dirty="0"/>
              <a:t>모르면 물어보고</a:t>
            </a:r>
            <a:r>
              <a:rPr lang="en-US" altLang="ko-KR" dirty="0"/>
              <a:t>, </a:t>
            </a:r>
            <a:r>
              <a:rPr lang="ko-KR" altLang="en-US" dirty="0"/>
              <a:t>하나의 기사와 영상만 보고 진실이라 할게 아니라 </a:t>
            </a:r>
            <a:endParaRPr lang="en-US" altLang="ko-KR" dirty="0" smtClean="0"/>
          </a:p>
          <a:p>
            <a:pPr lvl="0" fontAlgn="base"/>
            <a:r>
              <a:rPr lang="ko-KR" altLang="en-US" dirty="0" smtClean="0"/>
              <a:t>여러 </a:t>
            </a:r>
            <a:r>
              <a:rPr lang="ko-KR" altLang="en-US" dirty="0"/>
              <a:t>기사와 영상을 보고 진실을 확인하는 의식 필요</a:t>
            </a:r>
            <a:r>
              <a:rPr lang="en-US" altLang="ko-KR" dirty="0"/>
              <a:t>. </a:t>
            </a:r>
            <a:r>
              <a:rPr lang="ko-KR" altLang="en-US" dirty="0" err="1"/>
              <a:t>수어</a:t>
            </a:r>
            <a:r>
              <a:rPr lang="ko-KR" altLang="en-US" dirty="0"/>
              <a:t> 통역사 필요</a:t>
            </a:r>
            <a:r>
              <a:rPr lang="en-US" altLang="ko-KR" dirty="0"/>
              <a:t>.</a:t>
            </a:r>
            <a:endParaRPr lang="ko-KR" altLang="en-US" dirty="0"/>
          </a:p>
          <a:p>
            <a:pPr lvl="0" fontAlgn="base"/>
            <a:endParaRPr lang="en-US" altLang="ko-KR" dirty="0" smtClean="0"/>
          </a:p>
          <a:p>
            <a:pPr lvl="0" fontAlgn="base"/>
            <a:r>
              <a:rPr lang="en-US" altLang="ko-KR" dirty="0"/>
              <a:t>-</a:t>
            </a:r>
            <a:r>
              <a:rPr lang="ko-KR" altLang="en-US" dirty="0" smtClean="0"/>
              <a:t>출처</a:t>
            </a:r>
            <a:r>
              <a:rPr lang="en-US" altLang="ko-KR" dirty="0"/>
              <a:t>, </a:t>
            </a:r>
            <a:r>
              <a:rPr lang="ko-KR" altLang="en-US" dirty="0"/>
              <a:t>대부분</a:t>
            </a:r>
            <a:r>
              <a:rPr lang="en-US" altLang="ko-KR" dirty="0"/>
              <a:t>/</a:t>
            </a:r>
            <a:r>
              <a:rPr lang="ko-KR" altLang="en-US" dirty="0"/>
              <a:t>일부를 밝히지 않을 시 </a:t>
            </a:r>
            <a:r>
              <a:rPr lang="en-US" altLang="ko-KR" dirty="0"/>
              <a:t>: </a:t>
            </a:r>
            <a:r>
              <a:rPr lang="ko-KR" altLang="en-US" dirty="0"/>
              <a:t>협회 차원 제재</a:t>
            </a:r>
            <a:r>
              <a:rPr lang="en-US" altLang="ko-KR" dirty="0"/>
              <a:t>, </a:t>
            </a:r>
            <a:r>
              <a:rPr lang="ko-KR" altLang="en-US" dirty="0"/>
              <a:t>정당 차원 제재</a:t>
            </a:r>
          </a:p>
          <a:p>
            <a:pPr fontAlgn="base"/>
            <a:endParaRPr lang="en-US" altLang="ko-KR" dirty="0" smtClean="0"/>
          </a:p>
          <a:p>
            <a:pPr fontAlgn="base"/>
            <a:r>
              <a:rPr lang="ko-KR" altLang="en-US" dirty="0" smtClean="0"/>
              <a:t>위 </a:t>
            </a:r>
            <a:r>
              <a:rPr lang="ko-KR" altLang="en-US" dirty="0"/>
              <a:t>사안은 </a:t>
            </a:r>
            <a:r>
              <a:rPr lang="en-US" altLang="ko-KR" dirty="0"/>
              <a:t>5</a:t>
            </a:r>
            <a:r>
              <a:rPr lang="ko-KR" altLang="en-US" dirty="0"/>
              <a:t>차 산업혁명인 ‘인성‘을 </a:t>
            </a:r>
            <a:r>
              <a:rPr lang="ko-KR" altLang="en-US" dirty="0" err="1"/>
              <a:t>바탕으로한</a:t>
            </a:r>
            <a:r>
              <a:rPr lang="ko-KR" altLang="en-US" dirty="0"/>
              <a:t> 이화세계</a:t>
            </a:r>
            <a:r>
              <a:rPr lang="en-US" altLang="ko-KR" dirty="0"/>
              <a:t>, </a:t>
            </a:r>
            <a:endParaRPr lang="ko-KR" altLang="en-US" dirty="0"/>
          </a:p>
          <a:p>
            <a:pPr fontAlgn="base"/>
            <a:r>
              <a:rPr lang="ko-KR" altLang="en-US" dirty="0"/>
              <a:t>즉</a:t>
            </a:r>
            <a:r>
              <a:rPr lang="en-US" altLang="ko-KR" dirty="0"/>
              <a:t>, </a:t>
            </a:r>
            <a:r>
              <a:rPr lang="ko-KR" altLang="en-US" dirty="0"/>
              <a:t>대동세상으로 가는 첫 단추입니다</a:t>
            </a:r>
            <a:r>
              <a:rPr lang="en-US" altLang="ko-KR" dirty="0"/>
              <a:t>. </a:t>
            </a:r>
            <a:r>
              <a:rPr lang="ko-KR" altLang="en-US" dirty="0"/>
              <a:t>단추를 잘 </a:t>
            </a:r>
            <a:r>
              <a:rPr lang="ko-KR" altLang="en-US" dirty="0" err="1"/>
              <a:t>잠궈야</a:t>
            </a:r>
            <a:r>
              <a:rPr lang="ko-KR" altLang="en-US" dirty="0"/>
              <a:t> 옷이 흐트러지지 않습니다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r>
              <a:rPr lang="ko-KR" altLang="en-US" dirty="0"/>
              <a:t>더불어 민주당이 지속 가능하기 위해서 필요한 정책 제안입니다</a:t>
            </a:r>
            <a:r>
              <a:rPr lang="en-US" altLang="ko-KR" dirty="0"/>
              <a:t>.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499586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83674" y="4918746"/>
            <a:ext cx="16514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이념보다 </a:t>
            </a:r>
            <a:r>
              <a:rPr lang="ko-KR" altLang="en-US" dirty="0" smtClean="0">
                <a:solidFill>
                  <a:srgbClr val="00B0F0"/>
                </a:solidFill>
              </a:rPr>
              <a:t>민생</a:t>
            </a:r>
            <a:endParaRPr lang="en-US" altLang="ko-KR" dirty="0" smtClean="0">
              <a:solidFill>
                <a:srgbClr val="00B0F0"/>
              </a:solidFill>
            </a:endParaRPr>
          </a:p>
          <a:p>
            <a:r>
              <a:rPr lang="ko-KR" altLang="en-US" dirty="0" smtClean="0"/>
              <a:t>갈등보다 </a:t>
            </a:r>
            <a:r>
              <a:rPr lang="ko-KR" altLang="en-US" dirty="0" smtClean="0">
                <a:solidFill>
                  <a:schemeClr val="accent4"/>
                </a:solidFill>
              </a:rPr>
              <a:t>통합</a:t>
            </a:r>
            <a:endParaRPr lang="en-US" altLang="ko-KR" dirty="0" smtClean="0">
              <a:solidFill>
                <a:schemeClr val="accent4"/>
              </a:solidFill>
            </a:endParaRPr>
          </a:p>
          <a:p>
            <a:r>
              <a:rPr lang="ko-KR" altLang="en-US" dirty="0" smtClean="0"/>
              <a:t>사익보다 </a:t>
            </a:r>
            <a:r>
              <a:rPr lang="ko-KR" altLang="en-US" dirty="0" smtClean="0">
                <a:solidFill>
                  <a:srgbClr val="0070C0"/>
                </a:solidFill>
              </a:rPr>
              <a:t>국익</a:t>
            </a:r>
            <a:endParaRPr lang="ko-KR" altLang="en-US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1600" y="1772816"/>
            <a:ext cx="727474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앞으로의 문제는 지구가열화</a:t>
            </a:r>
            <a:r>
              <a:rPr lang="en-US" altLang="ko-KR" dirty="0" smtClean="0"/>
              <a:t>, </a:t>
            </a:r>
            <a:r>
              <a:rPr lang="ko-KR" altLang="en-US" dirty="0" smtClean="0"/>
              <a:t>백두산 화산 분화</a:t>
            </a:r>
            <a:r>
              <a:rPr lang="en-US" altLang="ko-KR" dirty="0" smtClean="0"/>
              <a:t>, </a:t>
            </a:r>
          </a:p>
          <a:p>
            <a:r>
              <a:rPr lang="en-US" altLang="ko-KR" dirty="0"/>
              <a:t> </a:t>
            </a:r>
            <a:r>
              <a:rPr lang="en-US" altLang="ko-KR" dirty="0" smtClean="0"/>
              <a:t>                     </a:t>
            </a:r>
            <a:r>
              <a:rPr lang="ko-KR" altLang="en-US" dirty="0" smtClean="0"/>
              <a:t>한국 전쟁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후쿠시마</a:t>
            </a:r>
            <a:r>
              <a:rPr lang="ko-KR" altLang="en-US" dirty="0" smtClean="0"/>
              <a:t> 핵 </a:t>
            </a:r>
            <a:r>
              <a:rPr lang="ko-KR" altLang="en-US" dirty="0" err="1" smtClean="0"/>
              <a:t>오염수</a:t>
            </a:r>
            <a:r>
              <a:rPr lang="ko-KR" altLang="en-US" dirty="0" smtClean="0"/>
              <a:t> 방류 등이 있습니다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저에게는 </a:t>
            </a:r>
            <a:r>
              <a:rPr lang="ko-KR" altLang="en-US" dirty="0" smtClean="0"/>
              <a:t>지구가열화를 대응하기 위한 방안이 있습니다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류호상 정신적</a:t>
            </a:r>
            <a:r>
              <a:rPr lang="en-US" altLang="ko-KR" dirty="0" smtClean="0"/>
              <a:t>, </a:t>
            </a:r>
            <a:r>
              <a:rPr lang="ko-KR" altLang="en-US" dirty="0" smtClean="0"/>
              <a:t>물질적으로 지지해주시고 응원해주시면 </a:t>
            </a:r>
            <a:endParaRPr lang="en-US" altLang="ko-KR" dirty="0" smtClean="0"/>
          </a:p>
          <a:p>
            <a:r>
              <a:rPr lang="en-US" altLang="ko-KR" dirty="0"/>
              <a:t> </a:t>
            </a:r>
            <a:r>
              <a:rPr lang="en-US" altLang="ko-KR" dirty="0" smtClean="0"/>
              <a:t>                     </a:t>
            </a:r>
            <a:r>
              <a:rPr lang="ko-KR" altLang="en-US" dirty="0" smtClean="0"/>
              <a:t>최선을 다해 대안을 제시 하겠습니다</a:t>
            </a:r>
            <a:r>
              <a:rPr lang="en-US" altLang="ko-KR" dirty="0" smtClean="0"/>
              <a:t>.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555776" y="4293096"/>
            <a:ext cx="4568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/>
              <a:t>국민의 </a:t>
            </a:r>
            <a:r>
              <a:rPr lang="ko-KR" alt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삶</a:t>
            </a:r>
            <a:r>
              <a:rPr lang="ko-KR" altLang="en-US" dirty="0" smtClean="0"/>
              <a:t> 지키는데 최선을 다 하겠습니다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9100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24834"/>
            <a:ext cx="9144000" cy="5008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4993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8370"/>
            <a:ext cx="8784976" cy="665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725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5103"/>
            <a:ext cx="9144000" cy="664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725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-4314"/>
            <a:ext cx="7056783" cy="6866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725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84711"/>
            <a:ext cx="8208912" cy="6604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725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16632"/>
            <a:ext cx="5291722" cy="6552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623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99592" y="1268760"/>
            <a:ext cx="6883616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/>
            <a:r>
              <a:rPr lang="ko-KR" altLang="en-US" dirty="0"/>
              <a:t>∙초 </a:t>
            </a:r>
            <a:r>
              <a:rPr lang="ko-KR" altLang="en-US" dirty="0" err="1"/>
              <a:t>저출생</a:t>
            </a:r>
            <a:r>
              <a:rPr lang="ko-KR" altLang="en-US" dirty="0"/>
              <a:t> 초 고령화가 생겼습니다</a:t>
            </a:r>
            <a:r>
              <a:rPr lang="en-US" altLang="ko-KR" dirty="0"/>
              <a:t>. </a:t>
            </a:r>
            <a:endParaRPr lang="ko-KR" altLang="en-US" dirty="0"/>
          </a:p>
          <a:p>
            <a:pPr fontAlgn="base"/>
            <a:r>
              <a:rPr lang="en-US" altLang="ko-KR" dirty="0"/>
              <a:t>- </a:t>
            </a:r>
            <a:r>
              <a:rPr lang="ko-KR" altLang="en-US" dirty="0"/>
              <a:t>남성의 </a:t>
            </a:r>
            <a:r>
              <a:rPr lang="ko-KR" altLang="en-US" dirty="0" err="1"/>
              <a:t>강제로인한</a:t>
            </a:r>
            <a:r>
              <a:rPr lang="ko-KR" altLang="en-US" dirty="0"/>
              <a:t> 폭행 </a:t>
            </a:r>
          </a:p>
          <a:p>
            <a:pPr lvl="0" fontAlgn="base"/>
            <a:r>
              <a:rPr lang="ko-KR" altLang="en-US" dirty="0"/>
              <a:t>여성은 폭행으로 외상 후 스트레스 장애 </a:t>
            </a:r>
            <a:r>
              <a:rPr lang="en-US" altLang="ko-KR" dirty="0"/>
              <a:t>PTSD </a:t>
            </a:r>
            <a:r>
              <a:rPr lang="ko-KR" altLang="en-US" dirty="0"/>
              <a:t>발현</a:t>
            </a:r>
          </a:p>
          <a:p>
            <a:pPr lvl="0" fontAlgn="base"/>
            <a:r>
              <a:rPr lang="ko-KR" altLang="en-US" dirty="0"/>
              <a:t>무고</a:t>
            </a:r>
            <a:r>
              <a:rPr lang="en-US" altLang="ko-KR" dirty="0"/>
              <a:t>, </a:t>
            </a:r>
            <a:r>
              <a:rPr lang="ko-KR" altLang="en-US" dirty="0"/>
              <a:t>강제로 인한 압박</a:t>
            </a:r>
            <a:r>
              <a:rPr lang="en-US" altLang="ko-KR" dirty="0"/>
              <a:t>, </a:t>
            </a:r>
            <a:r>
              <a:rPr lang="ko-KR" altLang="en-US" dirty="0"/>
              <a:t>재산 피해</a:t>
            </a:r>
            <a:r>
              <a:rPr lang="en-US" altLang="ko-KR" dirty="0"/>
              <a:t>. </a:t>
            </a:r>
            <a:r>
              <a:rPr lang="ko-KR" altLang="en-US" dirty="0"/>
              <a:t>자살 위험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endParaRPr lang="en-US" altLang="ko-KR" dirty="0" smtClean="0"/>
          </a:p>
          <a:p>
            <a:pPr fontAlgn="base"/>
            <a:r>
              <a:rPr lang="ko-KR" altLang="en-US" dirty="0" smtClean="0"/>
              <a:t>∙</a:t>
            </a:r>
            <a:r>
              <a:rPr lang="ko-KR" altLang="en-US" dirty="0"/>
              <a:t>지속화가 된다면 초 </a:t>
            </a:r>
            <a:r>
              <a:rPr lang="ko-KR" altLang="en-US" dirty="0" err="1"/>
              <a:t>저출생</a:t>
            </a:r>
            <a:r>
              <a:rPr lang="ko-KR" altLang="en-US" dirty="0"/>
              <a:t> 초 고령화의 사회 문제는</a:t>
            </a:r>
          </a:p>
          <a:p>
            <a:pPr lvl="0" fontAlgn="base"/>
            <a:r>
              <a:rPr lang="ko-KR" altLang="en-US" dirty="0"/>
              <a:t>국민의 </a:t>
            </a:r>
            <a:r>
              <a:rPr lang="en-US" altLang="ko-KR" dirty="0"/>
              <a:t>4</a:t>
            </a:r>
            <a:r>
              <a:rPr lang="ko-KR" altLang="en-US" dirty="0"/>
              <a:t>대 의무 국방</a:t>
            </a:r>
            <a:r>
              <a:rPr lang="en-US" altLang="ko-KR" dirty="0"/>
              <a:t>, </a:t>
            </a:r>
            <a:r>
              <a:rPr lang="ko-KR" altLang="en-US" dirty="0"/>
              <a:t>교육</a:t>
            </a:r>
            <a:r>
              <a:rPr lang="en-US" altLang="ko-KR" dirty="0"/>
              <a:t>, </a:t>
            </a:r>
            <a:r>
              <a:rPr lang="ko-KR" altLang="en-US" dirty="0"/>
              <a:t>납세</a:t>
            </a:r>
            <a:r>
              <a:rPr lang="en-US" altLang="ko-KR" dirty="0"/>
              <a:t>, </a:t>
            </a:r>
            <a:r>
              <a:rPr lang="ko-KR" altLang="en-US" dirty="0"/>
              <a:t>근로의 의무가 줄어들고 있음 </a:t>
            </a:r>
          </a:p>
          <a:p>
            <a:pPr lvl="0" fontAlgn="base"/>
            <a:r>
              <a:rPr lang="en-US" altLang="ko-KR" dirty="0"/>
              <a:t>4</a:t>
            </a:r>
            <a:r>
              <a:rPr lang="ko-KR" altLang="en-US" dirty="0"/>
              <a:t>차 산업 혁명 인공지능의 출현으로 사람을 대체 가능한 </a:t>
            </a:r>
            <a:r>
              <a:rPr lang="en-US" altLang="ko-KR" dirty="0"/>
              <a:t>AI </a:t>
            </a:r>
            <a:r>
              <a:rPr lang="ko-KR" altLang="en-US" dirty="0"/>
              <a:t>등장 </a:t>
            </a:r>
          </a:p>
          <a:p>
            <a:pPr lvl="0" fontAlgn="base"/>
            <a:r>
              <a:rPr lang="ko-KR" altLang="en-US" dirty="0"/>
              <a:t>결론적으로 국민이 사라지면 국가가 자연적으로 </a:t>
            </a:r>
            <a:r>
              <a:rPr lang="ko-KR" altLang="en-US" dirty="0" smtClean="0"/>
              <a:t>존망</a:t>
            </a:r>
            <a:endParaRPr lang="en-US" altLang="ko-KR" dirty="0" smtClean="0"/>
          </a:p>
          <a:p>
            <a:pPr lvl="0" fontAlgn="base"/>
            <a:endParaRPr lang="en-US" altLang="ko-KR" dirty="0"/>
          </a:p>
          <a:p>
            <a:pPr lvl="0" fontAlgn="base"/>
            <a:r>
              <a:rPr lang="en-US" altLang="ko-KR" dirty="0" smtClean="0"/>
              <a:t>* </a:t>
            </a:r>
            <a:r>
              <a:rPr lang="ko-KR" altLang="en-US" dirty="0" smtClean="0"/>
              <a:t>외국 그 중 일본이 </a:t>
            </a:r>
            <a:r>
              <a:rPr lang="ko-KR" altLang="en-US" dirty="0" err="1" smtClean="0"/>
              <a:t>후쿠시마</a:t>
            </a:r>
            <a:r>
              <a:rPr lang="ko-KR" altLang="en-US" dirty="0" smtClean="0"/>
              <a:t> 핵 </a:t>
            </a:r>
            <a:r>
              <a:rPr lang="ko-KR" altLang="en-US" dirty="0" err="1" smtClean="0"/>
              <a:t>오염수</a:t>
            </a:r>
            <a:r>
              <a:rPr lang="ko-KR" altLang="en-US" dirty="0" smtClean="0"/>
              <a:t> 방류 보상</a:t>
            </a:r>
            <a:endParaRPr lang="en-US" altLang="ko-KR" dirty="0" smtClean="0"/>
          </a:p>
          <a:p>
            <a:pPr lvl="0" fontAlgn="base"/>
            <a:r>
              <a:rPr lang="en-US" altLang="ko-KR" dirty="0" smtClean="0"/>
              <a:t>- </a:t>
            </a:r>
            <a:r>
              <a:rPr lang="ko-KR" altLang="en-US" dirty="0" smtClean="0"/>
              <a:t>중국 보상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한국 </a:t>
            </a:r>
            <a:r>
              <a:rPr lang="ko-KR" altLang="en-US" dirty="0" err="1" smtClean="0"/>
              <a:t>미보상</a:t>
            </a:r>
            <a:r>
              <a:rPr lang="ko-KR" altLang="en-US" dirty="0" smtClean="0"/>
              <a:t> </a:t>
            </a:r>
            <a:r>
              <a:rPr lang="en-US" altLang="ko-KR" dirty="0" smtClean="0"/>
              <a:t>– </a:t>
            </a:r>
            <a:r>
              <a:rPr lang="ko-KR" altLang="en-US" dirty="0" smtClean="0"/>
              <a:t>인구 차이</a:t>
            </a:r>
            <a:endParaRPr lang="en-US" altLang="ko-KR" dirty="0"/>
          </a:p>
          <a:p>
            <a:pPr marL="285750" lvl="0" indent="-285750" fontAlgn="base">
              <a:buFont typeface="Arial" charset="0"/>
              <a:buChar char="•"/>
            </a:pPr>
            <a:endParaRPr lang="en-US" altLang="ko-KR" dirty="0" smtClean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83845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11560" y="1052736"/>
            <a:ext cx="763284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/>
            <a:r>
              <a:rPr lang="en-US" altLang="ko-KR" dirty="0" smtClean="0"/>
              <a:t>* </a:t>
            </a:r>
            <a:r>
              <a:rPr lang="ko-KR" altLang="en-US" dirty="0" smtClean="0"/>
              <a:t>성 행위 임신 과정이란 인식의 전환 필요</a:t>
            </a:r>
            <a:r>
              <a:rPr lang="en-US" altLang="ko-KR" dirty="0" smtClean="0"/>
              <a:t>.</a:t>
            </a:r>
          </a:p>
          <a:p>
            <a:pPr lvl="0" fontAlgn="base"/>
            <a:endParaRPr lang="en-US" altLang="ko-KR" dirty="0"/>
          </a:p>
          <a:p>
            <a:pPr lvl="0" fontAlgn="base"/>
            <a:r>
              <a:rPr lang="en-US" altLang="ko-KR" dirty="0" smtClean="0"/>
              <a:t>* </a:t>
            </a:r>
            <a:r>
              <a:rPr lang="ko-KR" altLang="en-US" dirty="0" smtClean="0"/>
              <a:t>서로 </a:t>
            </a:r>
            <a:r>
              <a:rPr lang="ko-KR" altLang="en-US" dirty="0"/>
              <a:t>안전한 </a:t>
            </a:r>
            <a:r>
              <a:rPr lang="ko-KR" altLang="en-US" dirty="0" err="1"/>
              <a:t>데이팅</a:t>
            </a:r>
            <a:r>
              <a:rPr lang="ko-KR" altLang="en-US" dirty="0"/>
              <a:t> </a:t>
            </a:r>
            <a:r>
              <a:rPr lang="ko-KR" altLang="en-US" dirty="0" err="1"/>
              <a:t>어플</a:t>
            </a:r>
            <a:r>
              <a:rPr lang="ko-KR" altLang="en-US" dirty="0"/>
              <a:t> 개발 </a:t>
            </a:r>
          </a:p>
          <a:p>
            <a:pPr marL="285750" lvl="0" indent="-285750" fontAlgn="base">
              <a:buFontTx/>
              <a:buChar char="-"/>
            </a:pPr>
            <a:r>
              <a:rPr lang="ko-KR" altLang="en-US" dirty="0" smtClean="0"/>
              <a:t>영상 기능 탑재</a:t>
            </a:r>
            <a:endParaRPr lang="en-US" altLang="ko-KR" dirty="0"/>
          </a:p>
          <a:p>
            <a:pPr marL="285750" indent="-285750" fontAlgn="base">
              <a:buFontTx/>
              <a:buChar char="-"/>
            </a:pPr>
            <a:r>
              <a:rPr lang="ko-KR" altLang="en-US" dirty="0"/>
              <a:t>성 관계에 동의 조항</a:t>
            </a:r>
            <a:r>
              <a:rPr lang="en-US" altLang="ko-KR" dirty="0"/>
              <a:t> </a:t>
            </a:r>
            <a:r>
              <a:rPr lang="ko-KR" altLang="en-US" dirty="0"/>
              <a:t>승인 </a:t>
            </a:r>
            <a:r>
              <a:rPr lang="en-US" altLang="ko-KR" dirty="0" smtClean="0"/>
              <a:t>-&gt; </a:t>
            </a:r>
            <a:r>
              <a:rPr lang="ko-KR" altLang="en-US" dirty="0" smtClean="0"/>
              <a:t>성 관계 합의</a:t>
            </a:r>
            <a:endParaRPr lang="ko-KR" altLang="en-US" dirty="0"/>
          </a:p>
          <a:p>
            <a:pPr marL="285750" lvl="0" indent="-285750" fontAlgn="base">
              <a:buFontTx/>
              <a:buChar char="-"/>
            </a:pPr>
            <a:r>
              <a:rPr lang="ko-KR" altLang="en-US" dirty="0" smtClean="0"/>
              <a:t>합의여부 필요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미성립시</a:t>
            </a:r>
            <a:r>
              <a:rPr lang="ko-KR" altLang="en-US" dirty="0" smtClean="0"/>
              <a:t> 증거 자료</a:t>
            </a:r>
            <a:r>
              <a:rPr lang="en-US" altLang="ko-KR" dirty="0" smtClean="0"/>
              <a:t> </a:t>
            </a:r>
            <a:endParaRPr lang="en-US" altLang="ko-KR" dirty="0"/>
          </a:p>
          <a:p>
            <a:pPr marL="285750" lvl="0" indent="-285750" fontAlgn="base">
              <a:buFontTx/>
              <a:buChar char="-"/>
            </a:pPr>
            <a:r>
              <a:rPr lang="ko-KR" altLang="en-US" dirty="0" err="1" smtClean="0"/>
              <a:t>앱</a:t>
            </a:r>
            <a:r>
              <a:rPr lang="ko-KR" altLang="en-US" dirty="0" smtClean="0"/>
              <a:t> 실행 시 위치 추적</a:t>
            </a:r>
            <a:endParaRPr lang="en-US" altLang="ko-KR" dirty="0" smtClean="0"/>
          </a:p>
          <a:p>
            <a:pPr lvl="0" fontAlgn="base"/>
            <a:r>
              <a:rPr lang="en-US" altLang="ko-KR" dirty="0"/>
              <a:t> </a:t>
            </a:r>
            <a:r>
              <a:rPr lang="en-US" altLang="ko-KR" dirty="0" smtClean="0"/>
              <a:t>   </a:t>
            </a:r>
          </a:p>
          <a:p>
            <a:pPr marL="285750" lvl="0" indent="-285750" fontAlgn="base">
              <a:buFontTx/>
              <a:buChar char="-"/>
            </a:pPr>
            <a:endParaRPr lang="en-US" altLang="ko-KR" dirty="0"/>
          </a:p>
          <a:p>
            <a:pPr marL="285750" lvl="0" indent="-285750" fontAlgn="base">
              <a:buFont typeface="Arial" charset="0"/>
              <a:buChar char="•"/>
            </a:pPr>
            <a:r>
              <a:rPr lang="ko-KR" altLang="en-US" dirty="0" smtClean="0"/>
              <a:t>기대 효과</a:t>
            </a:r>
            <a:endParaRPr lang="en-US" altLang="ko-KR" dirty="0" smtClean="0"/>
          </a:p>
          <a:p>
            <a:pPr lvl="0" fontAlgn="base"/>
            <a:r>
              <a:rPr lang="en-US" altLang="ko-KR" dirty="0" smtClean="0"/>
              <a:t>-  </a:t>
            </a:r>
            <a:r>
              <a:rPr lang="ko-KR" altLang="en-US" dirty="0" smtClean="0"/>
              <a:t>무고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강간 예방</a:t>
            </a:r>
            <a:endParaRPr lang="en-US" altLang="ko-KR" dirty="0" smtClean="0"/>
          </a:p>
          <a:p>
            <a:pPr lvl="0" fontAlgn="base"/>
            <a:r>
              <a:rPr lang="en-US" altLang="ko-KR" dirty="0" smtClean="0"/>
              <a:t>-  </a:t>
            </a:r>
            <a:r>
              <a:rPr lang="ko-KR" altLang="en-US" dirty="0" smtClean="0"/>
              <a:t>성 폭행 예방</a:t>
            </a:r>
            <a:endParaRPr lang="en-US" altLang="ko-KR" dirty="0" smtClean="0"/>
          </a:p>
          <a:p>
            <a:pPr marL="285750" lvl="0" indent="-285750" fontAlgn="base">
              <a:buFontTx/>
              <a:buChar char="-"/>
            </a:pPr>
            <a:r>
              <a:rPr lang="ko-KR" altLang="en-US" dirty="0" err="1" smtClean="0"/>
              <a:t>스토킹</a:t>
            </a:r>
            <a:r>
              <a:rPr lang="ko-KR" altLang="en-US" dirty="0" smtClean="0"/>
              <a:t> 범죄 예방</a:t>
            </a:r>
            <a:endParaRPr lang="en-US" altLang="ko-KR" dirty="0" smtClean="0"/>
          </a:p>
          <a:p>
            <a:pPr marL="285750" lvl="0" indent="-285750" fontAlgn="base">
              <a:buFontTx/>
              <a:buChar char="-"/>
            </a:pPr>
            <a:r>
              <a:rPr lang="ko-KR" altLang="en-US" dirty="0" smtClean="0"/>
              <a:t>인구 증가</a:t>
            </a:r>
            <a:endParaRPr lang="en-US" altLang="ko-KR" dirty="0" smtClean="0"/>
          </a:p>
          <a:p>
            <a:pPr marL="285750" lvl="0" indent="-285750" fontAlgn="base">
              <a:buFontTx/>
              <a:buChar char="-"/>
            </a:pPr>
            <a:endParaRPr lang="en-US" altLang="ko-KR" dirty="0"/>
          </a:p>
          <a:p>
            <a:pPr lvl="0" fontAlgn="base"/>
            <a:endParaRPr lang="en-US" altLang="ko-KR" dirty="0"/>
          </a:p>
          <a:p>
            <a:pPr lvl="0" fontAlgn="base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68568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1545</TotalTime>
  <Words>439</Words>
  <Application>Microsoft Office PowerPoint</Application>
  <PresentationFormat>화면 슬라이드 쇼(4:3)</PresentationFormat>
  <Paragraphs>73</Paragraphs>
  <Slides>12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3" baseType="lpstr">
      <vt:lpstr>Office 테마</vt:lpstr>
      <vt:lpstr>초 저출생 초 고령화 승화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초 저출생 초 고령화 승화</dc:title>
  <dc:creator>user</dc:creator>
  <cp:lastModifiedBy>user</cp:lastModifiedBy>
  <cp:revision>39</cp:revision>
  <dcterms:created xsi:type="dcterms:W3CDTF">2023-08-17T09:47:50Z</dcterms:created>
  <dcterms:modified xsi:type="dcterms:W3CDTF">2023-09-02T02:38:09Z</dcterms:modified>
</cp:coreProperties>
</file>